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5376863" cy="7169150" type="B5ISO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16" d="100"/>
          <a:sy n="116" d="100"/>
        </p:scale>
        <p:origin x="22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265" y="1173285"/>
            <a:ext cx="4570334" cy="2495926"/>
          </a:xfrm>
        </p:spPr>
        <p:txBody>
          <a:bodyPr anchor="b"/>
          <a:lstStyle>
            <a:lvl1pPr algn="ctr">
              <a:defRPr sz="3528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2108" y="3765464"/>
            <a:ext cx="4032647" cy="1730885"/>
          </a:xfrm>
        </p:spPr>
        <p:txBody>
          <a:bodyPr/>
          <a:lstStyle>
            <a:lvl1pPr marL="0" indent="0" algn="ctr">
              <a:buNone/>
              <a:defRPr sz="1411"/>
            </a:lvl1pPr>
            <a:lvl2pPr marL="268834" indent="0" algn="ctr">
              <a:buNone/>
              <a:defRPr sz="1176"/>
            </a:lvl2pPr>
            <a:lvl3pPr marL="537667" indent="0" algn="ctr">
              <a:buNone/>
              <a:defRPr sz="1058"/>
            </a:lvl3pPr>
            <a:lvl4pPr marL="806501" indent="0" algn="ctr">
              <a:buNone/>
              <a:defRPr sz="941"/>
            </a:lvl4pPr>
            <a:lvl5pPr marL="1075334" indent="0" algn="ctr">
              <a:buNone/>
              <a:defRPr sz="941"/>
            </a:lvl5pPr>
            <a:lvl6pPr marL="1344168" indent="0" algn="ctr">
              <a:buNone/>
              <a:defRPr sz="941"/>
            </a:lvl6pPr>
            <a:lvl7pPr marL="1613002" indent="0" algn="ctr">
              <a:buNone/>
              <a:defRPr sz="941"/>
            </a:lvl7pPr>
            <a:lvl8pPr marL="1881835" indent="0" algn="ctr">
              <a:buNone/>
              <a:defRPr sz="941"/>
            </a:lvl8pPr>
            <a:lvl9pPr marL="2150669" indent="0" algn="ctr">
              <a:buNone/>
              <a:defRPr sz="941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46874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31347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47818" y="381691"/>
            <a:ext cx="1159386" cy="6075523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9660" y="381691"/>
            <a:ext cx="3410947" cy="6075523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93524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4245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6859" y="1787311"/>
            <a:ext cx="4637544" cy="2982167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6859" y="4797690"/>
            <a:ext cx="4637544" cy="1568251"/>
          </a:xfrm>
        </p:spPr>
        <p:txBody>
          <a:bodyPr/>
          <a:lstStyle>
            <a:lvl1pPr marL="0" indent="0">
              <a:buNone/>
              <a:defRPr sz="1411">
                <a:solidFill>
                  <a:schemeClr val="tx1"/>
                </a:solidFill>
              </a:defRPr>
            </a:lvl1pPr>
            <a:lvl2pPr marL="26883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2pPr>
            <a:lvl3pPr marL="537667" indent="0">
              <a:buNone/>
              <a:defRPr sz="1058">
                <a:solidFill>
                  <a:schemeClr val="tx1">
                    <a:tint val="75000"/>
                  </a:schemeClr>
                </a:solidFill>
              </a:defRPr>
            </a:lvl3pPr>
            <a:lvl4pPr marL="806501" indent="0">
              <a:buNone/>
              <a:defRPr sz="941">
                <a:solidFill>
                  <a:schemeClr val="tx1">
                    <a:tint val="75000"/>
                  </a:schemeClr>
                </a:solidFill>
              </a:defRPr>
            </a:lvl4pPr>
            <a:lvl5pPr marL="1075334" indent="0">
              <a:buNone/>
              <a:defRPr sz="941">
                <a:solidFill>
                  <a:schemeClr val="tx1">
                    <a:tint val="75000"/>
                  </a:schemeClr>
                </a:solidFill>
              </a:defRPr>
            </a:lvl5pPr>
            <a:lvl6pPr marL="1344168" indent="0">
              <a:buNone/>
              <a:defRPr sz="941">
                <a:solidFill>
                  <a:schemeClr val="tx1">
                    <a:tint val="75000"/>
                  </a:schemeClr>
                </a:solidFill>
              </a:defRPr>
            </a:lvl6pPr>
            <a:lvl7pPr marL="1613002" indent="0">
              <a:buNone/>
              <a:defRPr sz="941">
                <a:solidFill>
                  <a:schemeClr val="tx1">
                    <a:tint val="75000"/>
                  </a:schemeClr>
                </a:solidFill>
              </a:defRPr>
            </a:lvl7pPr>
            <a:lvl8pPr marL="1881835" indent="0">
              <a:buNone/>
              <a:defRPr sz="941">
                <a:solidFill>
                  <a:schemeClr val="tx1">
                    <a:tint val="75000"/>
                  </a:schemeClr>
                </a:solidFill>
              </a:defRPr>
            </a:lvl8pPr>
            <a:lvl9pPr marL="2150669" indent="0">
              <a:buNone/>
              <a:defRPr sz="94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1069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9659" y="1908454"/>
            <a:ext cx="2285167" cy="45487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22037" y="1908454"/>
            <a:ext cx="2285167" cy="45487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42566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360" y="381693"/>
            <a:ext cx="4637544" cy="1385704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0360" y="1757438"/>
            <a:ext cx="2274665" cy="861293"/>
          </a:xfrm>
        </p:spPr>
        <p:txBody>
          <a:bodyPr anchor="b"/>
          <a:lstStyle>
            <a:lvl1pPr marL="0" indent="0">
              <a:buNone/>
              <a:defRPr sz="1411" b="1"/>
            </a:lvl1pPr>
            <a:lvl2pPr marL="268834" indent="0">
              <a:buNone/>
              <a:defRPr sz="1176" b="1"/>
            </a:lvl2pPr>
            <a:lvl3pPr marL="537667" indent="0">
              <a:buNone/>
              <a:defRPr sz="1058" b="1"/>
            </a:lvl3pPr>
            <a:lvl4pPr marL="806501" indent="0">
              <a:buNone/>
              <a:defRPr sz="941" b="1"/>
            </a:lvl4pPr>
            <a:lvl5pPr marL="1075334" indent="0">
              <a:buNone/>
              <a:defRPr sz="941" b="1"/>
            </a:lvl5pPr>
            <a:lvl6pPr marL="1344168" indent="0">
              <a:buNone/>
              <a:defRPr sz="941" b="1"/>
            </a:lvl6pPr>
            <a:lvl7pPr marL="1613002" indent="0">
              <a:buNone/>
              <a:defRPr sz="941" b="1"/>
            </a:lvl7pPr>
            <a:lvl8pPr marL="1881835" indent="0">
              <a:buNone/>
              <a:defRPr sz="941" b="1"/>
            </a:lvl8pPr>
            <a:lvl9pPr marL="2150669" indent="0">
              <a:buNone/>
              <a:defRPr sz="941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60" y="2618731"/>
            <a:ext cx="2274665" cy="385175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22037" y="1757438"/>
            <a:ext cx="2285867" cy="861293"/>
          </a:xfrm>
        </p:spPr>
        <p:txBody>
          <a:bodyPr anchor="b"/>
          <a:lstStyle>
            <a:lvl1pPr marL="0" indent="0">
              <a:buNone/>
              <a:defRPr sz="1411" b="1"/>
            </a:lvl1pPr>
            <a:lvl2pPr marL="268834" indent="0">
              <a:buNone/>
              <a:defRPr sz="1176" b="1"/>
            </a:lvl2pPr>
            <a:lvl3pPr marL="537667" indent="0">
              <a:buNone/>
              <a:defRPr sz="1058" b="1"/>
            </a:lvl3pPr>
            <a:lvl4pPr marL="806501" indent="0">
              <a:buNone/>
              <a:defRPr sz="941" b="1"/>
            </a:lvl4pPr>
            <a:lvl5pPr marL="1075334" indent="0">
              <a:buNone/>
              <a:defRPr sz="941" b="1"/>
            </a:lvl5pPr>
            <a:lvl6pPr marL="1344168" indent="0">
              <a:buNone/>
              <a:defRPr sz="941" b="1"/>
            </a:lvl6pPr>
            <a:lvl7pPr marL="1613002" indent="0">
              <a:buNone/>
              <a:defRPr sz="941" b="1"/>
            </a:lvl7pPr>
            <a:lvl8pPr marL="1881835" indent="0">
              <a:buNone/>
              <a:defRPr sz="941" b="1"/>
            </a:lvl8pPr>
            <a:lvl9pPr marL="2150669" indent="0">
              <a:buNone/>
              <a:defRPr sz="941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22037" y="2618731"/>
            <a:ext cx="2285867" cy="3851759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79685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33024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17101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360" y="477943"/>
            <a:ext cx="1734178" cy="1672802"/>
          </a:xfrm>
        </p:spPr>
        <p:txBody>
          <a:bodyPr anchor="b"/>
          <a:lstStyle>
            <a:lvl1pPr>
              <a:defRPr sz="1882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5867" y="1032226"/>
            <a:ext cx="2722037" cy="5094743"/>
          </a:xfrm>
        </p:spPr>
        <p:txBody>
          <a:bodyPr/>
          <a:lstStyle>
            <a:lvl1pPr>
              <a:defRPr sz="1882"/>
            </a:lvl1pPr>
            <a:lvl2pPr>
              <a:defRPr sz="1646"/>
            </a:lvl2pPr>
            <a:lvl3pPr>
              <a:defRPr sz="1411"/>
            </a:lvl3pPr>
            <a:lvl4pPr>
              <a:defRPr sz="1176"/>
            </a:lvl4pPr>
            <a:lvl5pPr>
              <a:defRPr sz="1176"/>
            </a:lvl5pPr>
            <a:lvl6pPr>
              <a:defRPr sz="1176"/>
            </a:lvl6pPr>
            <a:lvl7pPr>
              <a:defRPr sz="1176"/>
            </a:lvl7pPr>
            <a:lvl8pPr>
              <a:defRPr sz="1176"/>
            </a:lvl8pPr>
            <a:lvl9pPr>
              <a:defRPr sz="117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0360" y="2150745"/>
            <a:ext cx="1734178" cy="3984521"/>
          </a:xfrm>
        </p:spPr>
        <p:txBody>
          <a:bodyPr/>
          <a:lstStyle>
            <a:lvl1pPr marL="0" indent="0">
              <a:buNone/>
              <a:defRPr sz="941"/>
            </a:lvl1pPr>
            <a:lvl2pPr marL="268834" indent="0">
              <a:buNone/>
              <a:defRPr sz="823"/>
            </a:lvl2pPr>
            <a:lvl3pPr marL="537667" indent="0">
              <a:buNone/>
              <a:defRPr sz="706"/>
            </a:lvl3pPr>
            <a:lvl4pPr marL="806501" indent="0">
              <a:buNone/>
              <a:defRPr sz="588"/>
            </a:lvl4pPr>
            <a:lvl5pPr marL="1075334" indent="0">
              <a:buNone/>
              <a:defRPr sz="588"/>
            </a:lvl5pPr>
            <a:lvl6pPr marL="1344168" indent="0">
              <a:buNone/>
              <a:defRPr sz="588"/>
            </a:lvl6pPr>
            <a:lvl7pPr marL="1613002" indent="0">
              <a:buNone/>
              <a:defRPr sz="588"/>
            </a:lvl7pPr>
            <a:lvl8pPr marL="1881835" indent="0">
              <a:buNone/>
              <a:defRPr sz="588"/>
            </a:lvl8pPr>
            <a:lvl9pPr marL="2150669" indent="0">
              <a:buNone/>
              <a:defRPr sz="588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82613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360" y="477943"/>
            <a:ext cx="1734178" cy="1672802"/>
          </a:xfrm>
        </p:spPr>
        <p:txBody>
          <a:bodyPr anchor="b"/>
          <a:lstStyle>
            <a:lvl1pPr>
              <a:defRPr sz="1882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867" y="1032226"/>
            <a:ext cx="2722037" cy="5094743"/>
          </a:xfrm>
        </p:spPr>
        <p:txBody>
          <a:bodyPr anchor="t"/>
          <a:lstStyle>
            <a:lvl1pPr marL="0" indent="0">
              <a:buNone/>
              <a:defRPr sz="1882"/>
            </a:lvl1pPr>
            <a:lvl2pPr marL="268834" indent="0">
              <a:buNone/>
              <a:defRPr sz="1646"/>
            </a:lvl2pPr>
            <a:lvl3pPr marL="537667" indent="0">
              <a:buNone/>
              <a:defRPr sz="1411"/>
            </a:lvl3pPr>
            <a:lvl4pPr marL="806501" indent="0">
              <a:buNone/>
              <a:defRPr sz="1176"/>
            </a:lvl4pPr>
            <a:lvl5pPr marL="1075334" indent="0">
              <a:buNone/>
              <a:defRPr sz="1176"/>
            </a:lvl5pPr>
            <a:lvl6pPr marL="1344168" indent="0">
              <a:buNone/>
              <a:defRPr sz="1176"/>
            </a:lvl6pPr>
            <a:lvl7pPr marL="1613002" indent="0">
              <a:buNone/>
              <a:defRPr sz="1176"/>
            </a:lvl7pPr>
            <a:lvl8pPr marL="1881835" indent="0">
              <a:buNone/>
              <a:defRPr sz="1176"/>
            </a:lvl8pPr>
            <a:lvl9pPr marL="2150669" indent="0">
              <a:buNone/>
              <a:defRPr sz="1176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0360" y="2150745"/>
            <a:ext cx="1734178" cy="3984521"/>
          </a:xfrm>
        </p:spPr>
        <p:txBody>
          <a:bodyPr/>
          <a:lstStyle>
            <a:lvl1pPr marL="0" indent="0">
              <a:buNone/>
              <a:defRPr sz="941"/>
            </a:lvl1pPr>
            <a:lvl2pPr marL="268834" indent="0">
              <a:buNone/>
              <a:defRPr sz="823"/>
            </a:lvl2pPr>
            <a:lvl3pPr marL="537667" indent="0">
              <a:buNone/>
              <a:defRPr sz="706"/>
            </a:lvl3pPr>
            <a:lvl4pPr marL="806501" indent="0">
              <a:buNone/>
              <a:defRPr sz="588"/>
            </a:lvl4pPr>
            <a:lvl5pPr marL="1075334" indent="0">
              <a:buNone/>
              <a:defRPr sz="588"/>
            </a:lvl5pPr>
            <a:lvl6pPr marL="1344168" indent="0">
              <a:buNone/>
              <a:defRPr sz="588"/>
            </a:lvl6pPr>
            <a:lvl7pPr marL="1613002" indent="0">
              <a:buNone/>
              <a:defRPr sz="588"/>
            </a:lvl7pPr>
            <a:lvl8pPr marL="1881835" indent="0">
              <a:buNone/>
              <a:defRPr sz="588"/>
            </a:lvl8pPr>
            <a:lvl9pPr marL="2150669" indent="0">
              <a:buNone/>
              <a:defRPr sz="588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54541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9660" y="381693"/>
            <a:ext cx="4637544" cy="1385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9660" y="1908454"/>
            <a:ext cx="4637544" cy="4548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9659" y="6644741"/>
            <a:ext cx="1209794" cy="38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A2AAA-D6F0-E141-8F68-A04143CC130A}" type="datetimeFigureOut">
              <a:rPr kumimoji="1" lang="zh-TW" altLang="en-US" smtClean="0"/>
              <a:t>2021/6/7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1086" y="6644741"/>
            <a:ext cx="1814691" cy="38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797410" y="6644741"/>
            <a:ext cx="1209794" cy="38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7AD13-FEE7-1C44-B1A9-D18F793DAD1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90226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37667" rtl="0" eaLnBrk="1" latinLnBrk="0" hangingPunct="1">
        <a:lnSpc>
          <a:spcPct val="90000"/>
        </a:lnSpc>
        <a:spcBef>
          <a:spcPct val="0"/>
        </a:spcBef>
        <a:buNone/>
        <a:defRPr sz="25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4417" indent="-134417" algn="l" defTabSz="537667" rtl="0" eaLnBrk="1" latinLnBrk="0" hangingPunct="1">
        <a:lnSpc>
          <a:spcPct val="90000"/>
        </a:lnSpc>
        <a:spcBef>
          <a:spcPts val="588"/>
        </a:spcBef>
        <a:buFont typeface="Arial" panose="020B0604020202020204" pitchFamily="34" charset="0"/>
        <a:buChar char="•"/>
        <a:defRPr sz="1646" kern="1200">
          <a:solidFill>
            <a:schemeClr val="tx1"/>
          </a:solidFill>
          <a:latin typeface="+mn-lt"/>
          <a:ea typeface="+mn-ea"/>
          <a:cs typeface="+mn-cs"/>
        </a:defRPr>
      </a:lvl1pPr>
      <a:lvl2pPr marL="403250" indent="-134417" algn="l" defTabSz="537667" rtl="0" eaLnBrk="1" latinLnBrk="0" hangingPunct="1">
        <a:lnSpc>
          <a:spcPct val="90000"/>
        </a:lnSpc>
        <a:spcBef>
          <a:spcPts val="294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2pPr>
      <a:lvl3pPr marL="672084" indent="-134417" algn="l" defTabSz="537667" rtl="0" eaLnBrk="1" latinLnBrk="0" hangingPunct="1">
        <a:lnSpc>
          <a:spcPct val="90000"/>
        </a:lnSpc>
        <a:spcBef>
          <a:spcPts val="294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3pPr>
      <a:lvl4pPr marL="940918" indent="-134417" algn="l" defTabSz="537667" rtl="0" eaLnBrk="1" latinLnBrk="0" hangingPunct="1">
        <a:lnSpc>
          <a:spcPct val="90000"/>
        </a:lnSpc>
        <a:spcBef>
          <a:spcPts val="294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4pPr>
      <a:lvl5pPr marL="1209751" indent="-134417" algn="l" defTabSz="537667" rtl="0" eaLnBrk="1" latinLnBrk="0" hangingPunct="1">
        <a:lnSpc>
          <a:spcPct val="90000"/>
        </a:lnSpc>
        <a:spcBef>
          <a:spcPts val="294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5pPr>
      <a:lvl6pPr marL="1478585" indent="-134417" algn="l" defTabSz="537667" rtl="0" eaLnBrk="1" latinLnBrk="0" hangingPunct="1">
        <a:lnSpc>
          <a:spcPct val="90000"/>
        </a:lnSpc>
        <a:spcBef>
          <a:spcPts val="294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6pPr>
      <a:lvl7pPr marL="1747418" indent="-134417" algn="l" defTabSz="537667" rtl="0" eaLnBrk="1" latinLnBrk="0" hangingPunct="1">
        <a:lnSpc>
          <a:spcPct val="90000"/>
        </a:lnSpc>
        <a:spcBef>
          <a:spcPts val="294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7pPr>
      <a:lvl8pPr marL="2016252" indent="-134417" algn="l" defTabSz="537667" rtl="0" eaLnBrk="1" latinLnBrk="0" hangingPunct="1">
        <a:lnSpc>
          <a:spcPct val="90000"/>
        </a:lnSpc>
        <a:spcBef>
          <a:spcPts val="294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8pPr>
      <a:lvl9pPr marL="2285086" indent="-134417" algn="l" defTabSz="537667" rtl="0" eaLnBrk="1" latinLnBrk="0" hangingPunct="1">
        <a:lnSpc>
          <a:spcPct val="90000"/>
        </a:lnSpc>
        <a:spcBef>
          <a:spcPts val="294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37667" rtl="0" eaLnBrk="1" latinLnBrk="0" hangingPunct="1">
        <a:defRPr sz="1058" kern="1200">
          <a:solidFill>
            <a:schemeClr val="tx1"/>
          </a:solidFill>
          <a:latin typeface="+mn-lt"/>
          <a:ea typeface="+mn-ea"/>
          <a:cs typeface="+mn-cs"/>
        </a:defRPr>
      </a:lvl1pPr>
      <a:lvl2pPr marL="268834" algn="l" defTabSz="537667" rtl="0" eaLnBrk="1" latinLnBrk="0" hangingPunct="1">
        <a:defRPr sz="1058" kern="1200">
          <a:solidFill>
            <a:schemeClr val="tx1"/>
          </a:solidFill>
          <a:latin typeface="+mn-lt"/>
          <a:ea typeface="+mn-ea"/>
          <a:cs typeface="+mn-cs"/>
        </a:defRPr>
      </a:lvl2pPr>
      <a:lvl3pPr marL="537667" algn="l" defTabSz="537667" rtl="0" eaLnBrk="1" latinLnBrk="0" hangingPunct="1">
        <a:defRPr sz="1058" kern="1200">
          <a:solidFill>
            <a:schemeClr val="tx1"/>
          </a:solidFill>
          <a:latin typeface="+mn-lt"/>
          <a:ea typeface="+mn-ea"/>
          <a:cs typeface="+mn-cs"/>
        </a:defRPr>
      </a:lvl3pPr>
      <a:lvl4pPr marL="806501" algn="l" defTabSz="537667" rtl="0" eaLnBrk="1" latinLnBrk="0" hangingPunct="1">
        <a:defRPr sz="1058" kern="1200">
          <a:solidFill>
            <a:schemeClr val="tx1"/>
          </a:solidFill>
          <a:latin typeface="+mn-lt"/>
          <a:ea typeface="+mn-ea"/>
          <a:cs typeface="+mn-cs"/>
        </a:defRPr>
      </a:lvl4pPr>
      <a:lvl5pPr marL="1075334" algn="l" defTabSz="537667" rtl="0" eaLnBrk="1" latinLnBrk="0" hangingPunct="1">
        <a:defRPr sz="1058" kern="1200">
          <a:solidFill>
            <a:schemeClr val="tx1"/>
          </a:solidFill>
          <a:latin typeface="+mn-lt"/>
          <a:ea typeface="+mn-ea"/>
          <a:cs typeface="+mn-cs"/>
        </a:defRPr>
      </a:lvl5pPr>
      <a:lvl6pPr marL="1344168" algn="l" defTabSz="537667" rtl="0" eaLnBrk="1" latinLnBrk="0" hangingPunct="1">
        <a:defRPr sz="1058" kern="1200">
          <a:solidFill>
            <a:schemeClr val="tx1"/>
          </a:solidFill>
          <a:latin typeface="+mn-lt"/>
          <a:ea typeface="+mn-ea"/>
          <a:cs typeface="+mn-cs"/>
        </a:defRPr>
      </a:lvl6pPr>
      <a:lvl7pPr marL="1613002" algn="l" defTabSz="537667" rtl="0" eaLnBrk="1" latinLnBrk="0" hangingPunct="1">
        <a:defRPr sz="1058" kern="1200">
          <a:solidFill>
            <a:schemeClr val="tx1"/>
          </a:solidFill>
          <a:latin typeface="+mn-lt"/>
          <a:ea typeface="+mn-ea"/>
          <a:cs typeface="+mn-cs"/>
        </a:defRPr>
      </a:lvl7pPr>
      <a:lvl8pPr marL="1881835" algn="l" defTabSz="537667" rtl="0" eaLnBrk="1" latinLnBrk="0" hangingPunct="1">
        <a:defRPr sz="1058" kern="1200">
          <a:solidFill>
            <a:schemeClr val="tx1"/>
          </a:solidFill>
          <a:latin typeface="+mn-lt"/>
          <a:ea typeface="+mn-ea"/>
          <a:cs typeface="+mn-cs"/>
        </a:defRPr>
      </a:lvl8pPr>
      <a:lvl9pPr marL="2150669" algn="l" defTabSz="537667" rtl="0" eaLnBrk="1" latinLnBrk="0" hangingPunct="1">
        <a:defRPr sz="105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白板 的圖片&#10;&#10;自動產生的描述">
            <a:extLst>
              <a:ext uri="{FF2B5EF4-FFF2-40B4-BE49-F238E27FC236}">
                <a16:creationId xmlns:a16="http://schemas.microsoft.com/office/drawing/2014/main" id="{E8390A97-3BE4-9A40-87F8-058D7275D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96145" y="896144"/>
            <a:ext cx="7169151" cy="537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47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5CF0AC5-3A31-7542-AD72-6EAB91895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96145" y="896144"/>
            <a:ext cx="7169150" cy="537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白板 的圖片&#10;&#10;自動產生的描述">
            <a:extLst>
              <a:ext uri="{FF2B5EF4-FFF2-40B4-BE49-F238E27FC236}">
                <a16:creationId xmlns:a16="http://schemas.microsoft.com/office/drawing/2014/main" id="{12A1E4F3-39E8-7842-BCBA-54D254F70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96145" y="896144"/>
            <a:ext cx="7169151" cy="537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43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0</Words>
  <Application>Microsoft Macintosh PowerPoint</Application>
  <PresentationFormat>B5 (ISO) 紙張 (176x250 公釐)</PresentationFormat>
  <Paragraphs>0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Yi-Chang Lin</dc:creator>
  <cp:lastModifiedBy>Yi-Chang Lin</cp:lastModifiedBy>
  <cp:revision>2</cp:revision>
  <dcterms:created xsi:type="dcterms:W3CDTF">2021-06-07T07:07:57Z</dcterms:created>
  <dcterms:modified xsi:type="dcterms:W3CDTF">2021-06-07T07:12:55Z</dcterms:modified>
</cp:coreProperties>
</file>

<file path=docProps/thumbnail.jpeg>
</file>